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76" r:id="rId3"/>
    <p:sldId id="257" r:id="rId4"/>
    <p:sldId id="260" r:id="rId5"/>
    <p:sldId id="258" r:id="rId6"/>
    <p:sldId id="259" r:id="rId7"/>
    <p:sldId id="277" r:id="rId8"/>
    <p:sldId id="268" r:id="rId9"/>
    <p:sldId id="278" r:id="rId10"/>
    <p:sldId id="261" r:id="rId11"/>
    <p:sldId id="262" r:id="rId12"/>
    <p:sldId id="263" r:id="rId13"/>
    <p:sldId id="264" r:id="rId14"/>
    <p:sldId id="279" r:id="rId15"/>
    <p:sldId id="265" r:id="rId16"/>
    <p:sldId id="266" r:id="rId17"/>
    <p:sldId id="267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F5B"/>
    <a:srgbClr val="2A55A4"/>
    <a:srgbClr val="B43867"/>
    <a:srgbClr val="794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C2F2-A912-40CE-BFBA-2A63B584EAC8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4F90C-48F5-42ED-95B3-B479A30E68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64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4F90C-48F5-42ED-95B3-B479A30E68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95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5DF8A-2682-46D4-A657-4BF596629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31A2E7-4F96-48F2-B02F-72F9A0789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D42F1-79F5-44E1-9694-8A9A12F8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487CC-4813-459C-9639-6E64608F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080FD-C592-4646-8474-190D2B87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2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9B5A-1B27-419F-8C08-E2348C8C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262088-89B8-4C9A-B2C1-842BDF91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CE647-6DC5-4F75-AA28-375105D2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C5C99-E970-4370-A5CF-35C1A32A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25EF3-76B2-4116-B8FC-53A4B966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5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E64792-CBD2-4C1D-88B6-604B5DF79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7AD02A-E16D-4E48-A189-BFEF7D02E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D485F-89C5-4ED6-A760-1D9A0442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E2B65-B2F8-4BC1-9E4B-04CA4021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BE782-DB75-45D8-958A-85D6088D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7D3F3-269E-49C2-9095-0D285A5B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4113-86DF-490C-8934-5A3FD463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0089C-0E34-409F-8EE4-11B497F6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CCFB6-B1D1-42A6-BE35-CBA5854D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48E6C-E40C-44D8-B77C-2670A470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6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A5E62-7256-4232-B854-CBC4CADA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ACB0C-7CC4-41B5-8249-3C28B1F62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38CD5-51C3-4BAE-8B48-4A18C9EE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27A51-7BF7-4A42-A9B1-D03B6CB1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9FBE4-5361-4487-89D7-1269A746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33A0B-F96E-4714-8F89-7FD47944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AC0B7-1CB2-4D4F-837D-DC9371110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E588E-D655-4F54-BE09-82135067E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D3FC1-2581-431E-BC45-5986CC1F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F1615-FD81-4F8A-B7BD-0A559A90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EF0E0-D95C-4F23-9DC7-3B638163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8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2AA04-DB77-493F-9843-EBBB3980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73711-56B9-495C-B580-39E16DA0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E4B6DD-21B2-4286-BBF8-869B44485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28B97-9D6C-403F-8B18-F9C2DC6FB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D32C3B-A7FE-428D-BAF2-996D481F3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327A7-BBB9-4967-B528-94E0FC06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0F5BC-80FC-4890-8BF8-14A7636B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E5AA9-F9CE-49BA-A2A2-E01CAC0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4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2658-C814-40AA-B758-06EF597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4CEDB7-F546-49C6-A484-55B4A7D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EB4CF3-0023-45B8-A691-89477232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CF8AAF-E15E-4124-A0BE-60254F3A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1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05B6C-A5DE-4DD3-BEDC-05AF7E33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FCF261-F3E1-41ED-987D-C64AA8F89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62CEE-ACA6-48F7-95DB-2EA8D9BC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8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3FBB2-9114-41CD-A669-824E4408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5F0D1-E54C-453F-9121-34D1C592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006F9-9EA3-4B63-B3F7-DA9629EB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ADAC80-095B-44E8-9D3F-B86B2807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2995E-2335-4902-956D-4E68C90B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168CB-4B09-41CE-B25C-0535D93B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1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1EFE4-2F18-48FC-8CA1-D68EC372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24CA02-2583-4194-A535-92D3D8B7E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CD5CBF-D5AC-47BA-BAEC-5320DDB3D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AEEA1-3647-4551-B40D-FA007FBF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B3123D-2CA3-4696-A792-96DA5EE4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4E1EE-B829-4B72-B810-D06D4ABA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4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A4A09F-6809-4F45-81BC-6702F8E8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70969-B167-4CA5-AA12-DAFFEF849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04FDA-7F05-4E88-85CF-7017F0BED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90D8E-E5F0-46DA-85CE-F93C9D659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FFDE0-AEE9-46B2-9E2F-D2D2EF7E1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5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878" y="1557904"/>
            <a:ext cx="12192000" cy="1353230"/>
          </a:xfrm>
          <a:prstGeom prst="rect">
            <a:avLst/>
          </a:prstGeom>
          <a:solidFill>
            <a:srgbClr val="00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00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00BA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05870" y="1841091"/>
            <a:ext cx="2815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Book Warm</a:t>
            </a:r>
          </a:p>
        </p:txBody>
      </p:sp>
      <p:sp>
        <p:nvSpPr>
          <p:cNvPr id="13" name="타원 12"/>
          <p:cNvSpPr/>
          <p:nvPr/>
        </p:nvSpPr>
        <p:spPr>
          <a:xfrm>
            <a:off x="252127" y="1746274"/>
            <a:ext cx="1012981" cy="97204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BA00"/>
                </a:solidFill>
              </a:rPr>
              <a:t>주제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04880" y="1485120"/>
            <a:ext cx="2790187" cy="1432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따뜻한 책벌레들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Captain : </a:t>
            </a:r>
            <a:r>
              <a:rPr lang="ko-KR" altLang="en-US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박기범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Subcaptain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ko-KR" altLang="en-US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김해랑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Crew : 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송태호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양경운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임지현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5" y="1713393"/>
            <a:ext cx="1011959" cy="97481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BA00"/>
                </a:solidFill>
              </a:rPr>
              <a:t>Worms</a:t>
            </a:r>
            <a:endParaRPr lang="ko-KR" altLang="en-US" sz="12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2834" y="138764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9412" y="203909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b="1" dirty="0">
              <a:solidFill>
                <a:srgbClr val="00BA00"/>
              </a:solidFill>
            </a:endParaRPr>
          </a:p>
        </p:txBody>
      </p:sp>
      <p:sp>
        <p:nvSpPr>
          <p:cNvPr id="2" name="왼쪽 대괄호 1"/>
          <p:cNvSpPr/>
          <p:nvPr/>
        </p:nvSpPr>
        <p:spPr>
          <a:xfrm rot="5400000">
            <a:off x="5362574" y="1924761"/>
            <a:ext cx="1466850" cy="8399629"/>
          </a:xfrm>
          <a:prstGeom prst="leftBracket">
            <a:avLst>
              <a:gd name="adj" fmla="val 61580"/>
            </a:avLst>
          </a:prstGeom>
          <a:ln w="50800">
            <a:solidFill>
              <a:srgbClr val="00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58511" y="5253661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52370" y="5253661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27163" y="5257799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019161" y="598708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96184" y="5987086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4786" y="5820644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8913" y="5705475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기록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95054" y="5705475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소통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63706" y="5706438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쇼핑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298188" y="5777528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533C66-DBAA-4296-9D03-CFF792261799}"/>
              </a:ext>
            </a:extLst>
          </p:cNvPr>
          <p:cNvSpPr/>
          <p:nvPr/>
        </p:nvSpPr>
        <p:spPr>
          <a:xfrm>
            <a:off x="1293389" y="1478434"/>
            <a:ext cx="184731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CA147A-B524-4998-BBF8-E6941E328535}"/>
              </a:ext>
            </a:extLst>
          </p:cNvPr>
          <p:cNvSpPr/>
          <p:nvPr/>
        </p:nvSpPr>
        <p:spPr>
          <a:xfrm>
            <a:off x="1296748" y="1662780"/>
            <a:ext cx="2879314" cy="1086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대한민국 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등 나만의 독서 웹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Book Warm!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세상은 넓고 읽을 책은 많다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0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F1B4B-1979-4E62-A440-AAD5A711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5" y="0"/>
            <a:ext cx="1016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510DF-6025-42E7-A229-FA0F37A41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12" y="0"/>
            <a:ext cx="7853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C194C4-9873-4DDF-A367-B06BAA18E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5" y="0"/>
            <a:ext cx="7718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3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502938-B82D-4506-BB66-93958481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5" y="0"/>
            <a:ext cx="7718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C6A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C6AF5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051860"/>
            <a:ext cx="12192000" cy="0"/>
          </a:xfrm>
          <a:prstGeom prst="line">
            <a:avLst/>
          </a:prstGeom>
          <a:ln>
            <a:solidFill>
              <a:srgbClr val="C6A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1955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1655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1354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1054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0753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0453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10152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3600000">
            <a:off x="638679" y="5849812"/>
            <a:ext cx="1862029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월간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연간 독서통계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3600000">
            <a:off x="2288817" y="5717610"/>
            <a:ext cx="1556720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서재정보 분석 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 선호장르 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3600000">
            <a:off x="4061236" y="5725559"/>
            <a:ext cx="1575076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재미로 보는 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3600000">
            <a:off x="5827969" y="5667945"/>
            <a:ext cx="144201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개인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/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전체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기록통계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 rot="3600000">
            <a:off x="7542511" y="565044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0" name="직사각형 59"/>
          <p:cNvSpPr/>
          <p:nvPr/>
        </p:nvSpPr>
        <p:spPr>
          <a:xfrm rot="3600000">
            <a:off x="9174377" y="5650449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1" name="직사각형 60"/>
          <p:cNvSpPr/>
          <p:nvPr/>
        </p:nvSpPr>
        <p:spPr>
          <a:xfrm rot="3600000">
            <a:off x="10936873" y="5650450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C9C3F8-221C-4FC7-868B-0A80039E960F}"/>
              </a:ext>
            </a:extLst>
          </p:cNvPr>
          <p:cNvSpPr/>
          <p:nvPr/>
        </p:nvSpPr>
        <p:spPr>
          <a:xfrm>
            <a:off x="248240" y="1736153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C6AF5B"/>
                </a:solidFill>
              </a:rPr>
              <a:t>기능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128DAD6-2DC8-461E-B196-2F86B526F936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4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67CEF-6D13-4F28-A313-5B05B07F6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0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149B06-99DD-4C60-82D7-ED48C0370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9728"/>
            <a:ext cx="11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CEBA7-581D-4BE9-90F1-AC929DF79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3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종점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8611" y="203909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B43867"/>
                </a:solidFill>
              </a:rPr>
              <a:t>소속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395196" y="414478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>
                    <a:lumMod val="50000"/>
                  </a:prstClr>
                </a:solidFill>
              </a:rPr>
              <a:t>Q &amp; A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C9C3F8-221C-4FC7-868B-0A80039E960F}"/>
              </a:ext>
            </a:extLst>
          </p:cNvPr>
          <p:cNvSpPr/>
          <p:nvPr/>
        </p:nvSpPr>
        <p:spPr>
          <a:xfrm>
            <a:off x="248240" y="1707875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C6AF5B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128DAD6-2DC8-461E-B196-2F86B526F936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6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2A5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2A55A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기록</a:t>
            </a:r>
            <a:endParaRPr lang="en-US" altLang="ko-KR" sz="4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989" y="194945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240" y="1707875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A55A4"/>
                </a:solidFill>
              </a:rPr>
              <a:t>기</a:t>
            </a:r>
            <a:endParaRPr lang="en-US" altLang="ko-KR" sz="2400" b="1" dirty="0">
              <a:solidFill>
                <a:srgbClr val="2A55A4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2A55A4"/>
                </a:solidFill>
              </a:rPr>
              <a:t>능</a:t>
            </a:r>
          </a:p>
        </p:txBody>
      </p:sp>
      <p:sp>
        <p:nvSpPr>
          <p:cNvPr id="15" name="타원 14"/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051860"/>
            <a:ext cx="12192000" cy="0"/>
          </a:xfrm>
          <a:prstGeom prst="line">
            <a:avLst/>
          </a:prstGeom>
          <a:ln>
            <a:solidFill>
              <a:srgbClr val="2A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1955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1655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1354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1054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0753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0453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10152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3600000">
            <a:off x="810347" y="5688152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내 서재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3600000">
            <a:off x="2486781" y="5783599"/>
            <a:ext cx="1556719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나만의 책이야기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3600000">
            <a:off x="4162302" y="5693324"/>
            <a:ext cx="1589995" cy="549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타인과 공유하기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3600000">
            <a:off x="5906732" y="574471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책 달력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 rot="3600000">
            <a:off x="7542511" y="565044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 rot="3600000">
            <a:off x="9174377" y="5650449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 rot="3600000">
            <a:off x="10936873" y="5773001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" y="4415896"/>
            <a:ext cx="537698" cy="5376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F82BA1-3BED-48D2-A49F-0ED6156A1973}"/>
              </a:ext>
            </a:extLst>
          </p:cNvPr>
          <p:cNvSpPr/>
          <p:nvPr/>
        </p:nvSpPr>
        <p:spPr>
          <a:xfrm rot="3600000">
            <a:off x="7534653" y="569915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ABC597-C1BF-4DBD-9F94-2E6A0F072E25}"/>
              </a:ext>
            </a:extLst>
          </p:cNvPr>
          <p:cNvSpPr/>
          <p:nvPr/>
        </p:nvSpPr>
        <p:spPr>
          <a:xfrm rot="3600000">
            <a:off x="9267673" y="5697577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E863E0-7912-4E9F-9E57-15BFAE54DF39}"/>
              </a:ext>
            </a:extLst>
          </p:cNvPr>
          <p:cNvSpPr/>
          <p:nvPr/>
        </p:nvSpPr>
        <p:spPr>
          <a:xfrm rot="3600000">
            <a:off x="10899539" y="5642592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9380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A3E1B1-77AE-4F62-9487-31932A7B4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FE3724-3E31-49EE-9F5E-762D1A39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D59B5C-A883-4E6D-A59C-665DEBB00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3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8EF019-A246-4744-AC03-E73D8ED20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B43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B4386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8612" y="203909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B43867"/>
                </a:solidFill>
              </a:rPr>
              <a:t>기능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051860"/>
            <a:ext cx="12192000" cy="0"/>
          </a:xfrm>
          <a:prstGeom prst="line">
            <a:avLst/>
          </a:prstGeom>
          <a:ln>
            <a:solidFill>
              <a:srgbClr val="B438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1955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1655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1354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1054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0753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0453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10152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3600000">
            <a:off x="753785" y="5650444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인기있는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키워드 구현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3600000">
            <a:off x="2327595" y="565044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>
                    <a:lumMod val="50000"/>
                  </a:prstClr>
                </a:solidFill>
              </a:rPr>
              <a:t>채팅방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 검색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3600000">
            <a:off x="4047189" y="5749889"/>
            <a:ext cx="1631262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책 함께 읽기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3600000">
            <a:off x="5838072" y="5650447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채팅 구현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 rot="3600000">
            <a:off x="7542511" y="565044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0" name="직사각형 59"/>
          <p:cNvSpPr/>
          <p:nvPr/>
        </p:nvSpPr>
        <p:spPr>
          <a:xfrm rot="3600000">
            <a:off x="9174377" y="5650449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1" name="직사각형 60"/>
          <p:cNvSpPr/>
          <p:nvPr/>
        </p:nvSpPr>
        <p:spPr>
          <a:xfrm rot="3600000">
            <a:off x="10936873" y="5650450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864CD7D-F642-4A56-94FC-929AC77FFCEC}"/>
              </a:ext>
            </a:extLst>
          </p:cNvPr>
          <p:cNvSpPr/>
          <p:nvPr/>
        </p:nvSpPr>
        <p:spPr>
          <a:xfrm>
            <a:off x="248240" y="1707874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B43867"/>
                </a:solidFill>
              </a:rPr>
              <a:t>기능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BD113FA-C9C3-4F5F-92A5-C14C251A3209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68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63C7D-271F-4A58-BBB9-7BD043250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"/>
            <a:ext cx="12192000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0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stCxn id="30" idx="0"/>
            <a:endCxn id="4" idx="0"/>
          </p:cNvCxnSpPr>
          <p:nvPr/>
        </p:nvCxnSpPr>
        <p:spPr>
          <a:xfrm flipV="1">
            <a:off x="6090753" y="832757"/>
            <a:ext cx="5247" cy="4328051"/>
          </a:xfrm>
          <a:prstGeom prst="line">
            <a:avLst/>
          </a:prstGeom>
          <a:ln w="50800">
            <a:solidFill>
              <a:srgbClr val="794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794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699206" y="1156087"/>
            <a:ext cx="783092" cy="783092"/>
          </a:xfrm>
          <a:prstGeom prst="ellipse">
            <a:avLst/>
          </a:prstGeom>
          <a:solidFill>
            <a:srgbClr val="79479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쇼핑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8612" y="203909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794797"/>
                </a:solidFill>
              </a:rPr>
              <a:t>기능</a:t>
            </a:r>
          </a:p>
        </p:txBody>
      </p:sp>
      <p:sp>
        <p:nvSpPr>
          <p:cNvPr id="2" name="왼쪽 대괄호 1"/>
          <p:cNvSpPr/>
          <p:nvPr/>
        </p:nvSpPr>
        <p:spPr>
          <a:xfrm rot="5400000">
            <a:off x="5362574" y="1924761"/>
            <a:ext cx="1466850" cy="8399629"/>
          </a:xfrm>
          <a:prstGeom prst="leftBracket">
            <a:avLst>
              <a:gd name="adj" fmla="val 61580"/>
            </a:avLst>
          </a:prstGeom>
          <a:ln w="50800">
            <a:solidFill>
              <a:srgbClr val="794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52370" y="5253661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27163" y="5257799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019161" y="598708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96184" y="5987086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53264" y="5160808"/>
            <a:ext cx="274977" cy="44213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044233" y="5243021"/>
            <a:ext cx="93041" cy="9304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44233" y="5412256"/>
            <a:ext cx="93041" cy="93041"/>
          </a:xfrm>
          <a:prstGeom prst="ellipse">
            <a:avLst/>
          </a:prstGeom>
          <a:solidFill>
            <a:srgbClr val="6BC8C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E44867D-945C-4DD4-B342-011B0C5AD17C}"/>
              </a:ext>
            </a:extLst>
          </p:cNvPr>
          <p:cNvSpPr/>
          <p:nvPr/>
        </p:nvSpPr>
        <p:spPr>
          <a:xfrm>
            <a:off x="248240" y="1707876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794797"/>
                </a:solidFill>
              </a:rPr>
              <a:t>기능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6310D26-19E1-49D8-A658-A43C537DFCF5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0EA706-CF66-45A8-A573-1B561CE2C032}"/>
              </a:ext>
            </a:extLst>
          </p:cNvPr>
          <p:cNvSpPr/>
          <p:nvPr/>
        </p:nvSpPr>
        <p:spPr>
          <a:xfrm>
            <a:off x="107493" y="5475925"/>
            <a:ext cx="213523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베스트셀러 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인기상품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2B2143-53EB-4D00-B353-D07441274234}"/>
              </a:ext>
            </a:extLst>
          </p:cNvPr>
          <p:cNvSpPr/>
          <p:nvPr/>
        </p:nvSpPr>
        <p:spPr>
          <a:xfrm>
            <a:off x="2808647" y="5667640"/>
            <a:ext cx="19103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연관된 책 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상품정보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1D3A3-B669-4F71-969D-FB9E82270507}"/>
              </a:ext>
            </a:extLst>
          </p:cNvPr>
          <p:cNvSpPr/>
          <p:nvPr/>
        </p:nvSpPr>
        <p:spPr>
          <a:xfrm>
            <a:off x="5163257" y="5647215"/>
            <a:ext cx="19103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결재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6515A8-1455-466A-A74B-AA8410BA09CC}"/>
              </a:ext>
            </a:extLst>
          </p:cNvPr>
          <p:cNvSpPr/>
          <p:nvPr/>
        </p:nvSpPr>
        <p:spPr>
          <a:xfrm>
            <a:off x="7309488" y="5629932"/>
            <a:ext cx="19103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장바구니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0F6D9E-FA24-446C-922B-BE895FA07541}"/>
              </a:ext>
            </a:extLst>
          </p:cNvPr>
          <p:cNvSpPr/>
          <p:nvPr/>
        </p:nvSpPr>
        <p:spPr>
          <a:xfrm>
            <a:off x="10232496" y="587325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2788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124</Words>
  <Application>Microsoft Office PowerPoint</Application>
  <PresentationFormat>와이드스크린</PresentationFormat>
  <Paragraphs>64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 s</dc:creator>
  <cp:lastModifiedBy>th s</cp:lastModifiedBy>
  <cp:revision>7</cp:revision>
  <dcterms:created xsi:type="dcterms:W3CDTF">2019-08-21T10:56:24Z</dcterms:created>
  <dcterms:modified xsi:type="dcterms:W3CDTF">2019-08-21T12:36:41Z</dcterms:modified>
</cp:coreProperties>
</file>